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rS9u6XH3Wa9SM/j+CTXuQHrAN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7" name="Google Shape;177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35c7fe2a5_0_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c35c7fe2a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35c7fe2a5_0_6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c35c7fe2a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35c7fe2a5_0_7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c35c7fe2a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300325" y="2783700"/>
            <a:ext cx="136875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400" b="1">
                <a:solidFill>
                  <a:srgbClr val="FFF2CC"/>
                </a:solidFill>
              </a:rPr>
              <a:t>Unfish</a:t>
            </a:r>
            <a:endParaRPr sz="134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099350" y="4622175"/>
            <a:ext cx="163407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0" b="1">
                <a:solidFill>
                  <a:srgbClr val="FFFFFF"/>
                </a:solidFill>
              </a:rPr>
              <a:t>Отчасти Лемниската</a:t>
            </a:r>
            <a:endParaRPr sz="103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3" name="Google Shape;183;p10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Благодаря за вниманието!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3" name="Google Shape;193;p11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39" b="1">
                <a:solidFill>
                  <a:srgbClr val="F9F0D7"/>
                </a:solidFill>
                <a:latin typeface="Arial"/>
                <a:ea typeface="Arial"/>
                <a:cs typeface="Arial"/>
                <a:sym typeface="Arial"/>
              </a:rPr>
              <a:t>Сълита за използване </a:t>
            </a:r>
            <a:endParaRPr/>
          </a:p>
        </p:txBody>
      </p:sp>
      <p:sp>
        <p:nvSpPr>
          <p:cNvPr id="194" name="Google Shape;194;p11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 extrusionOk="0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5" name="Google Shape;195;p11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 extrusionOk="0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81624" t="-67063" r="-83423" b="-5111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6" name="Google Shape;196;p11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 extrusionOk="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7" name="Google Shape;197;p11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 extrusionOk="0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8" name="Google Shape;198;p11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 extrusionOk="0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9" name="Google Shape;199;p11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 extrusionOk="0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0" name="Google Shape;200;p11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 extrusionOk="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t="-7612" b="-761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1" name="Google Shape;201;p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 extrusionOk="0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t="-7612" b="-761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2" name="Google Shape;202;p11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 extrusionOk="0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t="-7614" b="-761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3" name="Google Shape;203;p11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 extrusionOk="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t="-7612" b="-761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4" name="Google Shape;204;p11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 extrusionOk="0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0" name="Google Shape;100;p2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 extrusionOk="0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23253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p2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 extrusionOk="0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051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l="-1640" t="18776" r="1639" b="22438"/>
          <a:stretch/>
        </p:blipFill>
        <p:spPr>
          <a:xfrm>
            <a:off x="2342625" y="-1880550"/>
            <a:ext cx="11539000" cy="14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35c7fe2a5_0_4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8" name="Google Shape;108;g2c35c7fe2a5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349" y="175048"/>
            <a:ext cx="14716125" cy="93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5c7fe2a5_0_69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4" name="Google Shape;114;g2c35c7fe2a5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349" y="175048"/>
            <a:ext cx="14716125" cy="93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35c7fe2a5_0_69"/>
          <p:cNvSpPr/>
          <p:nvPr/>
        </p:nvSpPr>
        <p:spPr>
          <a:xfrm>
            <a:off x="13615375" y="4723248"/>
            <a:ext cx="6054725" cy="6087965"/>
          </a:xfrm>
          <a:custGeom>
            <a:avLst/>
            <a:gdLst/>
            <a:ahLst/>
            <a:cxnLst/>
            <a:rect l="l" t="t" r="r" b="b"/>
            <a:pathLst>
              <a:path w="3331348" h="3331308" extrusionOk="0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35c7fe2a5_0_75"/>
          <p:cNvSpPr/>
          <p:nvPr/>
        </p:nvSpPr>
        <p:spPr>
          <a:xfrm flipH="1">
            <a:off x="-1" y="0"/>
            <a:ext cx="18518189" cy="10294858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21" name="Google Shape;121;g2c35c7fe2a5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451" y="1419964"/>
            <a:ext cx="14467274" cy="62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c35c7fe2a5_0_75"/>
          <p:cNvSpPr txBox="1"/>
          <p:nvPr/>
        </p:nvSpPr>
        <p:spPr>
          <a:xfrm>
            <a:off x="2838666" y="2236559"/>
            <a:ext cx="5902200" cy="6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23" name="Google Shape;123;g2c35c7fe2a5_0_75"/>
          <p:cNvSpPr/>
          <p:nvPr/>
        </p:nvSpPr>
        <p:spPr>
          <a:xfrm>
            <a:off x="13677175" y="675129"/>
            <a:ext cx="5308120" cy="5216575"/>
          </a:xfrm>
          <a:custGeom>
            <a:avLst/>
            <a:gdLst/>
            <a:ahLst/>
            <a:cxnLst/>
            <a:rect l="l" t="t" r="r" b="b"/>
            <a:pathLst>
              <a:path w="3623290" h="3591446" extrusionOk="0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Google Shape;129;p7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 extrusionOk="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475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1" name="Google Shape;131;p7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sz="115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7" descr="Google Cloud Vision API - SimpleOC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100" y="2847150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 descr="OpenAI APIs with Python — Complete Guide | by Marc Bolle | Mediu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2775" y="6750025"/>
            <a:ext cx="4637875" cy="22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3792479" y="5497015"/>
            <a:ext cx="1342500" cy="15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135" name="Google Shape;135;p7" descr="Exploring Expo in React Native: A Comprehensive Guide to Cross-Platform App  Development | by Ömür Bilgili | Medium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5775" y="4215600"/>
            <a:ext cx="4020876" cy="193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>
            <a:off x="7508975" y="3521575"/>
            <a:ext cx="1845600" cy="18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137" name="Google Shape;137;p7" descr="Developing in React Native - Devtop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250" y="2518713"/>
            <a:ext cx="49720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11996650" y="267111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139" name="Google Shape;139;p7" descr="10 Things You Can Do With JavaScript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77675" y="7173875"/>
            <a:ext cx="3524350" cy="23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6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6" name="Google Shape;146;p6"/>
          <p:cNvSpPr/>
          <p:nvPr/>
        </p:nvSpPr>
        <p:spPr>
          <a:xfrm>
            <a:off x="5012095" y="3169395"/>
            <a:ext cx="8494000" cy="5932995"/>
          </a:xfrm>
          <a:custGeom>
            <a:avLst/>
            <a:gdLst/>
            <a:ahLst/>
            <a:cxnLst/>
            <a:rect l="l" t="t" r="r" b="b"/>
            <a:pathLst>
              <a:path w="15163800" h="10591800" extrusionOk="0">
                <a:moveTo>
                  <a:pt x="15163800" y="254000"/>
                </a:moveTo>
                <a:lnTo>
                  <a:pt x="15163800" y="10337800"/>
                </a:lnTo>
                <a:cubicBezTo>
                  <a:pt x="15163800" y="10478135"/>
                  <a:pt x="15050136" y="10591800"/>
                  <a:pt x="14909800" y="10591800"/>
                </a:cubicBezTo>
                <a:lnTo>
                  <a:pt x="254000" y="10591800"/>
                </a:lnTo>
                <a:cubicBezTo>
                  <a:pt x="113665" y="10591800"/>
                  <a:pt x="0" y="10478135"/>
                  <a:pt x="0" y="103378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14909800" y="0"/>
                </a:lnTo>
                <a:cubicBezTo>
                  <a:pt x="15050136" y="0"/>
                  <a:pt x="15163800" y="113665"/>
                  <a:pt x="15163800" y="254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320" r="-2319"/>
            </a:stretch>
          </a:blipFill>
          <a:ln w="57150" cap="sq" cmpd="sng">
            <a:solidFill>
              <a:srgbClr val="FF56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 extrusionOk="0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85193" t="-74399" r="-99390" b="-59157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8" name="Google Shape;148;p6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8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 extrusionOk="0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3475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0" name="Google Shape;150;p6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 extrusionOk="0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r="-14266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8"/>
          <p:cNvSpPr/>
          <p:nvPr/>
        </p:nvSpPr>
        <p:spPr>
          <a:xfrm>
            <a:off x="13880443" y="46391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2748" t="-1138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 rot="3813788">
            <a:off x="-5187700" y="-1701212"/>
            <a:ext cx="10036630" cy="9947208"/>
          </a:xfrm>
          <a:custGeom>
            <a:avLst/>
            <a:gdLst/>
            <a:ahLst/>
            <a:cxnLst/>
            <a:rect l="l" t="t" r="r" b="b"/>
            <a:pathLst>
              <a:path w="10041401" h="9951936" extrusionOk="0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Google Shape;158;p8"/>
          <p:cNvSpPr txBox="1"/>
          <p:nvPr/>
        </p:nvSpPr>
        <p:spPr>
          <a:xfrm>
            <a:off x="4417376" y="714375"/>
            <a:ext cx="137478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FFF2CC"/>
                </a:solidFill>
              </a:rPr>
              <a:t>Разпределение </a:t>
            </a:r>
            <a:r>
              <a:rPr lang="en-US" sz="75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на работата</a:t>
            </a:r>
            <a:endParaRPr sz="75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8"/>
          <p:cNvCxnSpPr/>
          <p:nvPr/>
        </p:nvCxnSpPr>
        <p:spPr>
          <a:xfrm>
            <a:off x="4446600" y="2929250"/>
            <a:ext cx="0" cy="62865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8"/>
          <p:cNvSpPr txBox="1"/>
          <p:nvPr/>
        </p:nvSpPr>
        <p:spPr>
          <a:xfrm>
            <a:off x="4867200" y="2580200"/>
            <a:ext cx="13060582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to Text transformation</a:t>
            </a:r>
            <a:endParaRPr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4867200" y="4332800"/>
            <a:ext cx="12430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OpenAI API Integration</a:t>
            </a:r>
            <a:endParaRPr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4903799" y="5933000"/>
            <a:ext cx="13162527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Анализ</a:t>
            </a: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en-US" sz="8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обработка</a:t>
            </a: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ЗДвП</a:t>
            </a:r>
            <a:endParaRPr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4903800" y="7685600"/>
            <a:ext cx="12850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Разработка</a:t>
            </a: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приложение</a:t>
            </a:r>
            <a:endParaRPr sz="8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/>
          <p:nvPr/>
        </p:nvSpPr>
        <p:spPr>
          <a:xfrm flipH="1">
            <a:off x="1285" y="-40233"/>
            <a:ext cx="18286712" cy="10327029"/>
          </a:xfrm>
          <a:custGeom>
            <a:avLst/>
            <a:gdLst/>
            <a:ahLst/>
            <a:cxnLst/>
            <a:rect l="l" t="t" r="r" b="b"/>
            <a:pathLst>
              <a:path w="18518189" h="12868572" extrusionOk="0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9" name="Google Shape;169;p9"/>
          <p:cNvSpPr txBox="1"/>
          <p:nvPr/>
        </p:nvSpPr>
        <p:spPr>
          <a:xfrm>
            <a:off x="1425046" y="3652123"/>
            <a:ext cx="15439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2CC"/>
                </a:solidFill>
              </a:rPr>
              <a:t>П</a:t>
            </a:r>
            <a:r>
              <a:rPr lang="en-US" sz="12000" b="1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реживяване</a:t>
            </a:r>
            <a:endParaRPr sz="12000" b="1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/>
          <p:nvPr/>
        </p:nvSpPr>
        <p:spPr>
          <a:xfrm rot="10800000" flipH="1">
            <a:off x="0" y="8706921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 extrusionOk="0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87104" b="-3368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1" name="Google Shape;171;p9"/>
          <p:cNvSpPr/>
          <p:nvPr/>
        </p:nvSpPr>
        <p:spPr>
          <a:xfrm rot="10800000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 extrusionOk="0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4601" r="-17664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2" name="Google Shape;172;p9"/>
          <p:cNvSpPr/>
          <p:nvPr/>
        </p:nvSpPr>
        <p:spPr>
          <a:xfrm>
            <a:off x="12352953" y="6066001"/>
            <a:ext cx="5935047" cy="4360143"/>
          </a:xfrm>
          <a:custGeom>
            <a:avLst/>
            <a:gdLst/>
            <a:ahLst/>
            <a:cxnLst/>
            <a:rect l="l" t="t" r="r" b="b"/>
            <a:pathLst>
              <a:path w="7138070" h="5861269" extrusionOk="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2748" t="-113894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3" name="Google Shape;173;p9"/>
          <p:cNvSpPr/>
          <p:nvPr/>
        </p:nvSpPr>
        <p:spPr>
          <a:xfrm>
            <a:off x="814606" y="40412"/>
            <a:ext cx="3215350" cy="2440345"/>
          </a:xfrm>
          <a:custGeom>
            <a:avLst/>
            <a:gdLst/>
            <a:ahLst/>
            <a:cxnLst/>
            <a:rect l="l" t="t" r="r" b="b"/>
            <a:pathLst>
              <a:path w="3215350" h="2440345" extrusionOk="0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10354" b="-213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Custom</PresentationFormat>
  <Paragraphs>22</Paragraphs>
  <Slides>11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Yoan Dzhelekarski</cp:lastModifiedBy>
  <cp:revision>1</cp:revision>
  <dcterms:created xsi:type="dcterms:W3CDTF">2006-08-16T00:00:00Z</dcterms:created>
  <dcterms:modified xsi:type="dcterms:W3CDTF">2024-03-16T04:07:47Z</dcterms:modified>
</cp:coreProperties>
</file>